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58" r:id="rId3"/>
    <p:sldId id="264" r:id="rId4"/>
    <p:sldId id="257" r:id="rId5"/>
    <p:sldId id="262" r:id="rId6"/>
    <p:sldId id="265" r:id="rId7"/>
    <p:sldId id="266" r:id="rId8"/>
    <p:sldId id="267" r:id="rId9"/>
    <p:sldId id="263" r:id="rId10"/>
    <p:sldId id="260" r:id="rId11"/>
    <p:sldId id="261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5" autoAdjust="0"/>
    <p:restoredTop sz="94660"/>
  </p:normalViewPr>
  <p:slideViewPr>
    <p:cSldViewPr>
      <p:cViewPr>
        <p:scale>
          <a:sx n="100" d="100"/>
          <a:sy n="100" d="100"/>
        </p:scale>
        <p:origin x="-1656" y="864"/>
      </p:cViewPr>
      <p:guideLst>
        <p:guide orient="horz" pos="3203"/>
        <p:guide orient="horz" pos="164"/>
        <p:guide orient="horz" pos="2341"/>
        <p:guide orient="horz" pos="3748"/>
        <p:guide orient="horz" pos="527"/>
        <p:guide pos="3016"/>
        <p:guide pos="4468"/>
        <p:guide pos="5511"/>
        <p:guide pos="2381"/>
        <p:guide pos="1338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62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32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18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94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19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17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739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863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239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160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871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6225"/>
            <a:ext cx="842962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D3DF2-A77C-43F8-A17A-8BDC07C0D116}" type="datetimeFigureOut">
              <a:rPr lang="da-DK" smtClean="0"/>
              <a:pPr/>
              <a:t>12/16/13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FECC-937C-4854-A914-B491CEE1599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608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ogram.us/BMY_preview/Business_Model_You_preview.pdf" TargetMode="External"/><Relationship Id="rId4" Type="http://schemas.openxmlformats.org/officeDocument/2006/relationships/hyperlink" Target="http://www.influentialblogger.net/2013/06/what-brings-you-success-head-heart-o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share.net/HFincubator/business-model-generation-1486315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Fill up the Porter Gale Funnel Test reflecting your passion as </a:t>
            </a:r>
            <a:r>
              <a:rPr lang="en-US" smtClean="0"/>
              <a:t>an entrepreneur.</a:t>
            </a:r>
            <a:endParaRPr lang="en-US" dirty="0" smtClean="0"/>
          </a:p>
          <a:p>
            <a:r>
              <a:rPr lang="en-US" dirty="0" smtClean="0"/>
              <a:t>Fill up the Personal Business Model Canvas showing your desired framework of your business practice.</a:t>
            </a:r>
          </a:p>
          <a:p>
            <a:r>
              <a:rPr lang="en-US" dirty="0" smtClean="0"/>
              <a:t>For every customer defined, create a customer empathy map to document your understanding of them.</a:t>
            </a:r>
          </a:p>
          <a:p>
            <a:pPr lvl="1"/>
            <a:r>
              <a:rPr lang="en-US" dirty="0" smtClean="0"/>
              <a:t>This will serve as input on your digital marketing messages and communications.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1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Business </a:t>
            </a:r>
            <a:r>
              <a:rPr lang="en-US" dirty="0"/>
              <a:t>model generation 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http://www.slideshare.net/HFincubator/business-model-generation-</a:t>
            </a:r>
            <a:r>
              <a:rPr lang="en-US" dirty="0" smtClean="0">
                <a:hlinkClick r:id="rId2"/>
              </a:rPr>
              <a:t>14863157</a:t>
            </a:r>
            <a:endParaRPr lang="en-US" dirty="0" smtClean="0"/>
          </a:p>
          <a:p>
            <a:r>
              <a:rPr lang="en-US" dirty="0" smtClean="0"/>
              <a:t>Business model YOU </a:t>
            </a:r>
            <a:r>
              <a:rPr lang="pl-PL" dirty="0">
                <a:hlinkClick r:id="rId3"/>
              </a:rPr>
              <a:t>http://www.ideogram.us/BMY_preview/</a:t>
            </a:r>
            <a:r>
              <a:rPr lang="pl-PL" dirty="0" smtClean="0">
                <a:hlinkClick r:id="rId3"/>
              </a:rPr>
              <a:t>Business_Model_You_preview.pdf</a:t>
            </a:r>
            <a:endParaRPr lang="en-US" dirty="0" smtClean="0"/>
          </a:p>
          <a:p>
            <a:r>
              <a:rPr lang="en-US" dirty="0" smtClean="0"/>
              <a:t>Porter Gale Funnel Test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http://www.influentialblogger.net/2013/06/what-brings-you-success-head-heart-</a:t>
            </a:r>
            <a:r>
              <a:rPr lang="en-US" dirty="0" smtClean="0">
                <a:hlinkClick r:id="rId4"/>
              </a:rPr>
              <a:t>or.html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4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EPoY\Work\DigitalFilipino\funnel\funn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5846"/>
            <a:ext cx="5334000" cy="5334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Porter Gale FUNNEL TEST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71586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E-Commerce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715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Education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653135"/>
            <a:ext cx="180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Sweet Spot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62600" y="838200"/>
            <a:ext cx="2133600" cy="4267200"/>
          </a:xfrm>
          <a:prstGeom prst="straightConnector1">
            <a:avLst/>
          </a:prstGeom>
          <a:ln w="22225">
            <a:solidFill>
              <a:schemeClr val="tx1"/>
            </a:solidFill>
            <a:prstDash val="lgDashDot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71600" y="838200"/>
            <a:ext cx="2133600" cy="4267200"/>
          </a:xfrm>
          <a:prstGeom prst="straightConnector1">
            <a:avLst/>
          </a:prstGeom>
          <a:ln w="22225">
            <a:solidFill>
              <a:schemeClr val="tx1"/>
            </a:solidFill>
            <a:prstDash val="lgDashDot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3568" y="6597352"/>
            <a:ext cx="7848872" cy="394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3568" y="5589240"/>
            <a:ext cx="78488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83568" y="5612736"/>
            <a:ext cx="0" cy="1024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532440" y="5612736"/>
            <a:ext cx="0" cy="1024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7544" y="5581689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Empower individuals with e-commerce wisdom and skills they can use in sustaining business, advocacy, achieve better quality of life. </a:t>
            </a:r>
          </a:p>
          <a:p>
            <a:pPr algn="ctr"/>
            <a:r>
              <a:rPr lang="en-US" sz="2000" i="1" dirty="0" smtClean="0"/>
              <a:t>– Janette </a:t>
            </a:r>
            <a:r>
              <a:rPr lang="en-US" sz="2000" i="1" dirty="0" err="1" smtClean="0"/>
              <a:t>Toral</a:t>
            </a:r>
            <a:r>
              <a:rPr lang="en-US" sz="2000" i="1" dirty="0" smtClean="0"/>
              <a:t> </a:t>
            </a:r>
            <a:endParaRPr lang="en-US" sz="2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9933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Change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905000" y="2590800"/>
            <a:ext cx="2667000" cy="1295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52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People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22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EPoY\Work\DigitalFilipino\funnel\funn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5846"/>
            <a:ext cx="5334000" cy="5334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Porter Gale FUNNEL TEST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715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Passion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715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Passion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653135"/>
            <a:ext cx="1809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Sweet Spot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562600" y="838200"/>
            <a:ext cx="2133600" cy="4267200"/>
          </a:xfrm>
          <a:prstGeom prst="straightConnector1">
            <a:avLst/>
          </a:prstGeom>
          <a:ln w="22225">
            <a:solidFill>
              <a:schemeClr val="tx1"/>
            </a:solidFill>
            <a:prstDash val="lgDashDot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71600" y="838200"/>
            <a:ext cx="2133600" cy="4267200"/>
          </a:xfrm>
          <a:prstGeom prst="straightConnector1">
            <a:avLst/>
          </a:prstGeom>
          <a:ln w="22225">
            <a:solidFill>
              <a:schemeClr val="tx1"/>
            </a:solidFill>
            <a:prstDash val="lgDashDot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6636760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362200" y="5612736"/>
            <a:ext cx="434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62200" y="5612736"/>
            <a:ext cx="0" cy="1024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05600" y="5612736"/>
            <a:ext cx="0" cy="1024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848290"/>
            <a:ext cx="1809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Purpose</a:t>
            </a:r>
            <a:endParaRPr lang="en-US" sz="20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9933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TONE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1905000" y="2590800"/>
            <a:ext cx="2667000" cy="1295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5200" y="3352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1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39552" y="1628774"/>
            <a:ext cx="1512515" cy="3024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smtClean="0"/>
              <a:t>”Samurai”</a:t>
            </a:r>
          </a:p>
          <a:p>
            <a:endParaRPr lang="da-DK" sz="1200" dirty="0" smtClean="0"/>
          </a:p>
          <a:p>
            <a:r>
              <a:rPr lang="da-DK" sz="1200" dirty="0" err="1" smtClean="0"/>
              <a:t>Educational</a:t>
            </a:r>
            <a:r>
              <a:rPr lang="da-DK" sz="1200" dirty="0" smtClean="0"/>
              <a:t> institutions (UP-ITDC, AIE College, STI, and </a:t>
            </a:r>
            <a:r>
              <a:rPr lang="da-DK" sz="1200" dirty="0" err="1" smtClean="0"/>
              <a:t>Ateneo</a:t>
            </a:r>
            <a:r>
              <a:rPr lang="da-DK" sz="1200" dirty="0" smtClean="0"/>
              <a:t> Rockwell)</a:t>
            </a:r>
          </a:p>
          <a:p>
            <a:endParaRPr lang="da-DK" sz="1200" dirty="0" smtClean="0"/>
          </a:p>
          <a:p>
            <a:r>
              <a:rPr lang="da-DK" sz="1200" dirty="0" err="1" smtClean="0"/>
              <a:t>DigitalFilipino</a:t>
            </a:r>
            <a:r>
              <a:rPr lang="da-DK" sz="1200" dirty="0" smtClean="0"/>
              <a:t> Club </a:t>
            </a:r>
            <a:r>
              <a:rPr lang="da-DK" sz="1200" dirty="0" err="1" smtClean="0"/>
              <a:t>members</a:t>
            </a:r>
            <a:endParaRPr lang="da-DK" sz="1200" dirty="0" smtClean="0"/>
          </a:p>
          <a:p>
            <a:endParaRPr lang="da-DK" sz="1200" dirty="0" smtClean="0"/>
          </a:p>
          <a:p>
            <a:r>
              <a:rPr lang="da-DK" sz="1200" dirty="0" err="1" smtClean="0"/>
              <a:t>eLearning</a:t>
            </a:r>
            <a:r>
              <a:rPr lang="da-DK" sz="1200" dirty="0" smtClean="0"/>
              <a:t> </a:t>
            </a:r>
            <a:r>
              <a:rPr lang="da-DK" sz="1200" dirty="0" err="1" smtClean="0"/>
              <a:t>Edge</a:t>
            </a:r>
            <a:endParaRPr lang="da-DK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178385" y="1628772"/>
            <a:ext cx="1512515" cy="1368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err="1" smtClean="0"/>
              <a:t>Teaching</a:t>
            </a:r>
            <a:r>
              <a:rPr lang="da-DK" sz="1200" dirty="0" smtClean="0"/>
              <a:t> Face2Face / online</a:t>
            </a:r>
          </a:p>
          <a:p>
            <a:r>
              <a:rPr lang="da-DK" sz="1200" dirty="0" err="1" smtClean="0"/>
              <a:t>Learning</a:t>
            </a:r>
            <a:endParaRPr lang="da-DK" sz="1200" dirty="0" smtClean="0"/>
          </a:p>
          <a:p>
            <a:r>
              <a:rPr lang="da-DK" sz="1200" dirty="0" err="1" smtClean="0"/>
              <a:t>Writing</a:t>
            </a:r>
            <a:r>
              <a:rPr lang="da-DK" sz="1200" dirty="0" smtClean="0"/>
              <a:t> </a:t>
            </a:r>
            <a:r>
              <a:rPr lang="da-DK" sz="1200" dirty="0" err="1" smtClean="0"/>
              <a:t>articles</a:t>
            </a:r>
            <a:endParaRPr lang="da-DK" sz="1200" dirty="0" smtClean="0"/>
          </a:p>
          <a:p>
            <a:r>
              <a:rPr lang="da-DK" sz="1200" dirty="0" err="1" smtClean="0"/>
              <a:t>Consultation</a:t>
            </a:r>
            <a:endParaRPr lang="da-DK" sz="1200" dirty="0" smtClean="0"/>
          </a:p>
          <a:p>
            <a:r>
              <a:rPr lang="da-DK" sz="1200" dirty="0" err="1" smtClean="0"/>
              <a:t>Organize</a:t>
            </a:r>
            <a:r>
              <a:rPr lang="da-DK" sz="1200" dirty="0" smtClean="0"/>
              <a:t> events</a:t>
            </a:r>
            <a:endParaRPr lang="da-DK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821485" y="1524000"/>
            <a:ext cx="1512515" cy="3024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err="1" smtClean="0"/>
              <a:t>E-Commerce</a:t>
            </a:r>
            <a:r>
              <a:rPr lang="da-DK" sz="1200" dirty="0" smtClean="0"/>
              <a:t> Boot Camp</a:t>
            </a:r>
          </a:p>
          <a:p>
            <a:endParaRPr lang="da-DK" sz="1200" dirty="0" smtClean="0"/>
          </a:p>
          <a:p>
            <a:r>
              <a:rPr lang="da-DK" sz="1200" dirty="0" smtClean="0"/>
              <a:t>Digital </a:t>
            </a:r>
            <a:r>
              <a:rPr lang="da-DK" sz="1200" dirty="0" err="1" smtClean="0"/>
              <a:t>Influencer</a:t>
            </a:r>
            <a:r>
              <a:rPr lang="da-DK" sz="1200" dirty="0" smtClean="0"/>
              <a:t> Boot Camp</a:t>
            </a:r>
          </a:p>
          <a:p>
            <a:endParaRPr lang="da-DK" sz="1200" dirty="0" smtClean="0"/>
          </a:p>
          <a:p>
            <a:r>
              <a:rPr lang="da-DK" sz="1200" dirty="0" smtClean="0"/>
              <a:t>Blog Network</a:t>
            </a:r>
          </a:p>
          <a:p>
            <a:endParaRPr lang="da-DK" sz="1200" dirty="0" smtClean="0"/>
          </a:p>
          <a:p>
            <a:r>
              <a:rPr lang="da-DK" sz="1200" dirty="0" smtClean="0"/>
              <a:t>Software </a:t>
            </a:r>
            <a:r>
              <a:rPr lang="da-DK" sz="1200" dirty="0" err="1" smtClean="0"/>
              <a:t>Process</a:t>
            </a:r>
            <a:r>
              <a:rPr lang="da-DK" sz="1200" dirty="0" smtClean="0"/>
              <a:t> </a:t>
            </a:r>
            <a:r>
              <a:rPr lang="da-DK" sz="1200" dirty="0" err="1" smtClean="0"/>
              <a:t>Improvement</a:t>
            </a:r>
            <a:endParaRPr lang="da-DK" sz="1200" dirty="0" smtClean="0"/>
          </a:p>
          <a:p>
            <a:endParaRPr lang="da-DK" sz="1200" dirty="0" smtClean="0"/>
          </a:p>
          <a:p>
            <a:r>
              <a:rPr lang="da-DK" sz="1200" dirty="0" smtClean="0"/>
              <a:t>Blog &amp; Social Media </a:t>
            </a:r>
            <a:r>
              <a:rPr lang="da-DK" sz="1200" dirty="0" err="1" smtClean="0"/>
              <a:t>Entrepreneur</a:t>
            </a:r>
            <a:r>
              <a:rPr lang="da-DK" sz="1200" dirty="0" smtClean="0"/>
              <a:t> </a:t>
            </a:r>
            <a:r>
              <a:rPr lang="da-DK" sz="1200" dirty="0" err="1" smtClean="0"/>
              <a:t>Course</a:t>
            </a:r>
            <a:endParaRPr lang="da-DK" sz="1200" dirty="0" smtClean="0"/>
          </a:p>
          <a:p>
            <a:endParaRPr lang="da-DK" sz="1200" dirty="0" smtClean="0"/>
          </a:p>
          <a:p>
            <a:r>
              <a:rPr lang="da-DK" sz="1200" dirty="0" err="1" smtClean="0"/>
              <a:t>DigitalFilipino</a:t>
            </a:r>
            <a:r>
              <a:rPr lang="da-DK" sz="1200" dirty="0" smtClean="0"/>
              <a:t> Club</a:t>
            </a:r>
          </a:p>
          <a:p>
            <a:endParaRPr lang="da-DK" sz="1200" dirty="0" smtClean="0"/>
          </a:p>
          <a:p>
            <a:r>
              <a:rPr lang="da-DK" sz="1200" dirty="0" err="1" smtClean="0"/>
              <a:t>DigitalFilipino.com</a:t>
            </a:r>
            <a:endParaRPr lang="da-DK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182" y="1628772"/>
            <a:ext cx="1512515" cy="1368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err="1" smtClean="0"/>
              <a:t>One-on-one</a:t>
            </a:r>
            <a:endParaRPr lang="da-DK" sz="1200" dirty="0" smtClean="0"/>
          </a:p>
          <a:p>
            <a:endParaRPr lang="da-DK" sz="1200" dirty="0" smtClean="0"/>
          </a:p>
          <a:p>
            <a:r>
              <a:rPr lang="da-DK" sz="1200" dirty="0" smtClean="0"/>
              <a:t>Online </a:t>
            </a:r>
            <a:r>
              <a:rPr lang="da-DK" sz="1200" dirty="0" err="1" smtClean="0"/>
              <a:t>consultation</a:t>
            </a:r>
            <a:endParaRPr lang="da-DK" sz="1200" dirty="0" smtClean="0"/>
          </a:p>
          <a:p>
            <a:r>
              <a:rPr lang="da-DK" sz="1200" dirty="0" smtClean="0"/>
              <a:t>(online meetings </a:t>
            </a:r>
            <a:r>
              <a:rPr lang="da-DK" sz="1200" dirty="0" err="1" smtClean="0"/>
              <a:t>or</a:t>
            </a:r>
            <a:r>
              <a:rPr lang="da-DK" sz="1200" dirty="0" smtClean="0"/>
              <a:t> </a:t>
            </a:r>
            <a:r>
              <a:rPr lang="da-DK" sz="1200" dirty="0" err="1" smtClean="0"/>
              <a:t>exclusive</a:t>
            </a:r>
            <a:r>
              <a:rPr lang="da-DK" sz="1200" dirty="0" smtClean="0"/>
              <a:t> forums)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92950" y="1447800"/>
            <a:ext cx="1512515" cy="30243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err="1" smtClean="0"/>
              <a:t>E-Commerce</a:t>
            </a:r>
            <a:r>
              <a:rPr lang="da-DK" sz="1200" dirty="0" smtClean="0"/>
              <a:t> </a:t>
            </a:r>
            <a:r>
              <a:rPr lang="da-DK" sz="1200" dirty="0" err="1" smtClean="0"/>
              <a:t>Entrepreneurs</a:t>
            </a:r>
            <a:r>
              <a:rPr lang="da-DK" sz="1200" dirty="0" smtClean="0"/>
              <a:t> </a:t>
            </a:r>
            <a:r>
              <a:rPr lang="da-DK" sz="1200" dirty="0" err="1" smtClean="0"/>
              <a:t>needing</a:t>
            </a:r>
            <a:r>
              <a:rPr lang="da-DK" sz="1200" dirty="0" smtClean="0"/>
              <a:t> </a:t>
            </a:r>
            <a:r>
              <a:rPr lang="da-DK" sz="1200" dirty="0" err="1" smtClean="0"/>
              <a:t>advise</a:t>
            </a:r>
            <a:r>
              <a:rPr lang="da-DK" sz="1200" dirty="0" smtClean="0"/>
              <a:t> </a:t>
            </a:r>
            <a:r>
              <a:rPr lang="da-DK" sz="1200" dirty="0" err="1" smtClean="0"/>
              <a:t>or</a:t>
            </a:r>
            <a:r>
              <a:rPr lang="da-DK" sz="1200" dirty="0" smtClean="0"/>
              <a:t> support.</a:t>
            </a:r>
          </a:p>
          <a:p>
            <a:endParaRPr lang="da-DK" sz="1200" dirty="0" smtClean="0"/>
          </a:p>
          <a:p>
            <a:r>
              <a:rPr lang="da-DK" sz="1200" dirty="0" smtClean="0"/>
              <a:t>Bloggers </a:t>
            </a:r>
            <a:r>
              <a:rPr lang="da-DK" sz="1200" dirty="0" err="1" smtClean="0"/>
              <a:t>wants</a:t>
            </a:r>
            <a:r>
              <a:rPr lang="da-DK" sz="1200" dirty="0" smtClean="0"/>
              <a:t> to </a:t>
            </a:r>
            <a:r>
              <a:rPr lang="da-DK" sz="1200" dirty="0" err="1" smtClean="0"/>
              <a:t>earn</a:t>
            </a:r>
            <a:r>
              <a:rPr lang="da-DK" sz="1200" dirty="0" smtClean="0"/>
              <a:t> </a:t>
            </a:r>
            <a:r>
              <a:rPr lang="da-DK" sz="1200" dirty="0" err="1" smtClean="0"/>
              <a:t>income</a:t>
            </a:r>
            <a:r>
              <a:rPr lang="da-DK" sz="1200" dirty="0" smtClean="0"/>
              <a:t>.</a:t>
            </a:r>
          </a:p>
          <a:p>
            <a:endParaRPr lang="da-DK" sz="1200" dirty="0" smtClean="0"/>
          </a:p>
          <a:p>
            <a:r>
              <a:rPr lang="da-DK" sz="1200" dirty="0" err="1" smtClean="0"/>
              <a:t>Advertisers</a:t>
            </a:r>
            <a:r>
              <a:rPr lang="da-DK" sz="1200" dirty="0" smtClean="0"/>
              <a:t> </a:t>
            </a:r>
            <a:r>
              <a:rPr lang="da-DK" sz="1200" dirty="0" err="1" smtClean="0"/>
              <a:t>reach</a:t>
            </a:r>
            <a:r>
              <a:rPr lang="da-DK" sz="1200" dirty="0" smtClean="0"/>
              <a:t> out to bloggers.</a:t>
            </a:r>
          </a:p>
          <a:p>
            <a:endParaRPr lang="da-DK" sz="1200" dirty="0" smtClean="0"/>
          </a:p>
          <a:p>
            <a:r>
              <a:rPr lang="da-DK" sz="1200" dirty="0" err="1" smtClean="0"/>
              <a:t>Individuals</a:t>
            </a:r>
            <a:r>
              <a:rPr lang="da-DK" sz="1200" dirty="0" smtClean="0"/>
              <a:t> </a:t>
            </a:r>
            <a:r>
              <a:rPr lang="da-DK" sz="1200" dirty="0" err="1" smtClean="0"/>
              <a:t>interested</a:t>
            </a:r>
            <a:r>
              <a:rPr lang="da-DK" sz="1200" dirty="0" smtClean="0"/>
              <a:t> in digital marketing.</a:t>
            </a:r>
          </a:p>
          <a:p>
            <a:endParaRPr lang="da-DK" sz="1200" dirty="0" smtClean="0"/>
          </a:p>
          <a:p>
            <a:r>
              <a:rPr lang="da-DK" sz="1200" dirty="0" err="1" smtClean="0"/>
              <a:t>Companies</a:t>
            </a:r>
            <a:r>
              <a:rPr lang="da-DK" sz="1200" dirty="0" smtClean="0"/>
              <a:t> </a:t>
            </a:r>
            <a:r>
              <a:rPr lang="da-DK" sz="1200" dirty="0" err="1" smtClean="0"/>
              <a:t>need</a:t>
            </a:r>
            <a:r>
              <a:rPr lang="da-DK" sz="1200" dirty="0" smtClean="0"/>
              <a:t> </a:t>
            </a:r>
            <a:r>
              <a:rPr lang="da-DK" sz="1200" dirty="0" err="1" smtClean="0"/>
              <a:t>help</a:t>
            </a:r>
            <a:r>
              <a:rPr lang="da-DK" sz="1200" dirty="0" smtClean="0"/>
              <a:t> in </a:t>
            </a:r>
            <a:r>
              <a:rPr lang="da-DK" sz="1200" dirty="0" err="1" smtClean="0"/>
              <a:t>process</a:t>
            </a:r>
            <a:r>
              <a:rPr lang="da-DK" sz="1200" dirty="0" smtClean="0"/>
              <a:t> </a:t>
            </a:r>
            <a:r>
              <a:rPr lang="da-DK" sz="1200" dirty="0" err="1" smtClean="0"/>
              <a:t>imrpovement</a:t>
            </a:r>
            <a:endParaRPr lang="da-DK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178385" y="3716338"/>
            <a:ext cx="1512515" cy="936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err="1" smtClean="0"/>
              <a:t>DigitalFilipino.com</a:t>
            </a:r>
            <a:endParaRPr lang="da-DK" sz="1200" dirty="0" smtClean="0"/>
          </a:p>
          <a:p>
            <a:endParaRPr lang="da-DK" sz="1200" dirty="0" smtClean="0"/>
          </a:p>
          <a:p>
            <a:r>
              <a:rPr lang="da-DK" sz="1200" dirty="0" err="1" smtClean="0"/>
              <a:t>Knowledge</a:t>
            </a:r>
            <a:r>
              <a:rPr lang="da-DK" sz="1200" dirty="0" smtClean="0"/>
              <a:t> </a:t>
            </a:r>
            <a:r>
              <a:rPr lang="da-DK" sz="1200" dirty="0" err="1" smtClean="0"/>
              <a:t>on</a:t>
            </a:r>
            <a:r>
              <a:rPr lang="da-DK" sz="1200" dirty="0" smtClean="0"/>
              <a:t> </a:t>
            </a:r>
            <a:r>
              <a:rPr lang="da-DK" sz="1200" dirty="0" err="1" smtClean="0"/>
              <a:t>e-commerce</a:t>
            </a:r>
            <a:r>
              <a:rPr lang="da-DK" sz="1200" dirty="0" smtClean="0"/>
              <a:t>, digital marketing, </a:t>
            </a:r>
            <a:r>
              <a:rPr lang="da-DK" sz="1200" dirty="0" err="1" smtClean="0"/>
              <a:t>blogging</a:t>
            </a:r>
            <a:endParaRPr lang="da-DK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479182" y="3716511"/>
            <a:ext cx="1512515" cy="936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smtClean="0"/>
              <a:t>Social Media</a:t>
            </a:r>
          </a:p>
          <a:p>
            <a:r>
              <a:rPr lang="da-DK" sz="1200" dirty="0" smtClean="0"/>
              <a:t>Blog</a:t>
            </a:r>
          </a:p>
          <a:p>
            <a:r>
              <a:rPr lang="da-DK" sz="1200" dirty="0" err="1" smtClean="0"/>
              <a:t>Webinar</a:t>
            </a:r>
            <a:endParaRPr lang="da-DK" sz="1200" dirty="0" smtClean="0"/>
          </a:p>
          <a:p>
            <a:r>
              <a:rPr lang="da-DK" sz="1200" dirty="0" smtClean="0"/>
              <a:t>Forums</a:t>
            </a:r>
          </a:p>
          <a:p>
            <a:r>
              <a:rPr lang="da-DK" sz="1200" dirty="0" smtClean="0"/>
              <a:t>Mobile, </a:t>
            </a:r>
            <a:r>
              <a:rPr lang="da-DK" sz="1200" dirty="0" err="1" smtClean="0"/>
              <a:t>Email</a:t>
            </a:r>
            <a:endParaRPr lang="da-DK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39552" y="5084762"/>
            <a:ext cx="3960440" cy="865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smtClean="0"/>
              <a:t>Website, </a:t>
            </a:r>
            <a:r>
              <a:rPr lang="da-DK" sz="1200" dirty="0" err="1" smtClean="0"/>
              <a:t>Books</a:t>
            </a:r>
            <a:endParaRPr lang="da-DK" sz="1200" dirty="0" smtClean="0"/>
          </a:p>
          <a:p>
            <a:r>
              <a:rPr lang="da-DK" sz="1200" dirty="0" err="1" smtClean="0"/>
              <a:t>Webinars</a:t>
            </a:r>
            <a:r>
              <a:rPr lang="da-DK" sz="1200" dirty="0" smtClean="0"/>
              <a:t>,</a:t>
            </a:r>
          </a:p>
          <a:p>
            <a:r>
              <a:rPr lang="da-DK" sz="1200" dirty="0" err="1" smtClean="0"/>
              <a:t>Educational</a:t>
            </a:r>
            <a:r>
              <a:rPr lang="da-DK" sz="1200" dirty="0" smtClean="0"/>
              <a:t> videos</a:t>
            </a:r>
          </a:p>
          <a:p>
            <a:r>
              <a:rPr lang="da-DK" sz="1200" dirty="0" smtClean="0"/>
              <a:t>Boot camps</a:t>
            </a:r>
            <a:endParaRPr lang="da-DK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645025" y="5084762"/>
            <a:ext cx="3960440" cy="865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smtClean="0"/>
              <a:t>Club </a:t>
            </a:r>
            <a:r>
              <a:rPr lang="da-DK" sz="1200" dirty="0" err="1" smtClean="0"/>
              <a:t>members</a:t>
            </a:r>
            <a:r>
              <a:rPr lang="da-DK" sz="1200" dirty="0" smtClean="0"/>
              <a:t>, </a:t>
            </a:r>
            <a:r>
              <a:rPr lang="da-DK" sz="1200" dirty="0" err="1" smtClean="0"/>
              <a:t>training</a:t>
            </a:r>
            <a:r>
              <a:rPr lang="da-DK" sz="1200" dirty="0" smtClean="0"/>
              <a:t> </a:t>
            </a:r>
            <a:r>
              <a:rPr lang="da-DK" sz="1200" dirty="0" err="1" smtClean="0"/>
              <a:t>opportunities</a:t>
            </a:r>
            <a:r>
              <a:rPr lang="da-DK" sz="1200" dirty="0" smtClean="0"/>
              <a:t>, </a:t>
            </a:r>
            <a:r>
              <a:rPr lang="da-DK" sz="1200" dirty="0" err="1" smtClean="0"/>
              <a:t>speaking</a:t>
            </a:r>
            <a:r>
              <a:rPr lang="da-DK" sz="1200" dirty="0" smtClean="0"/>
              <a:t> engagements, </a:t>
            </a:r>
            <a:r>
              <a:rPr lang="da-DK" sz="1200" dirty="0" err="1" smtClean="0"/>
              <a:t>recognition</a:t>
            </a:r>
            <a:r>
              <a:rPr lang="da-DK" sz="1200" dirty="0" smtClean="0"/>
              <a:t>, </a:t>
            </a:r>
            <a:r>
              <a:rPr lang="da-DK" sz="1200" dirty="0" err="1" smtClean="0"/>
              <a:t>awards</a:t>
            </a:r>
            <a:r>
              <a:rPr lang="da-DK" sz="1200" dirty="0" smtClean="0"/>
              <a:t>, </a:t>
            </a:r>
            <a:r>
              <a:rPr lang="da-DK" sz="1200" dirty="0" err="1" smtClean="0"/>
              <a:t>friendship</a:t>
            </a:r>
            <a:r>
              <a:rPr lang="da-DK" sz="1200" dirty="0" smtClean="0"/>
              <a:t> </a:t>
            </a:r>
            <a:r>
              <a:rPr lang="da-DK" sz="1200" dirty="0" err="1" smtClean="0"/>
              <a:t>with</a:t>
            </a:r>
            <a:r>
              <a:rPr lang="da-DK" sz="1200" dirty="0" smtClean="0"/>
              <a:t> </a:t>
            </a:r>
            <a:r>
              <a:rPr lang="da-DK" sz="1200" dirty="0" err="1" smtClean="0"/>
              <a:t>community</a:t>
            </a:r>
            <a:r>
              <a:rPr lang="da-DK" sz="1200" dirty="0" smtClean="0"/>
              <a:t> </a:t>
            </a:r>
            <a:r>
              <a:rPr lang="da-DK" sz="1200" dirty="0" err="1" smtClean="0"/>
              <a:t>members</a:t>
            </a:r>
            <a:r>
              <a:rPr lang="da-DK" sz="1200" dirty="0" smtClean="0"/>
              <a:t>, </a:t>
            </a:r>
            <a:r>
              <a:rPr lang="da-DK" sz="1200" dirty="0" err="1" smtClean="0"/>
              <a:t>DigitalFilipino</a:t>
            </a:r>
            <a:r>
              <a:rPr lang="da-DK" sz="1200" dirty="0" smtClean="0"/>
              <a:t> Start up </a:t>
            </a:r>
            <a:r>
              <a:rPr lang="da-DK" sz="1200" smtClean="0"/>
              <a:t>100 Project</a:t>
            </a:r>
            <a:endParaRPr lang="da-DK" sz="1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797152"/>
            <a:ext cx="5619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623" y="4797152"/>
            <a:ext cx="504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8813" y="260344"/>
            <a:ext cx="4329087" cy="5762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r>
              <a:rPr lang="da-DK" sz="1200" dirty="0" smtClean="0"/>
              <a:t>Jan</a:t>
            </a:r>
            <a:endParaRPr lang="da-DK" sz="12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4" y="319658"/>
            <a:ext cx="4476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43000" y="381000"/>
            <a:ext cx="137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Janette Toral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11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83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876" y="274638"/>
            <a:ext cx="35433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Started </a:t>
            </a:r>
            <a:br>
              <a:rPr lang="en-US" dirty="0" smtClean="0"/>
            </a:br>
            <a:r>
              <a:rPr lang="en-US" dirty="0" smtClean="0"/>
              <a:t>October 3,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9047" y="2383121"/>
            <a:ext cx="2853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P2, 500 for one year.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049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creen shot 2011-11-25 at 12.4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10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11150" y="1138000"/>
            <a:ext cx="164623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“Samurais”</a:t>
            </a:r>
          </a:p>
          <a:p>
            <a:pPr eaLnBrk="1" hangingPunct="1"/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err="1" smtClean="0">
                <a:solidFill>
                  <a:srgbClr val="008000"/>
                </a:solidFill>
                <a:latin typeface="Calibri" charset="0"/>
              </a:rPr>
              <a:t>DigitalFilipino</a:t>
            </a:r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 Club Members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endParaRPr lang="en-US" sz="1800" dirty="0" smtClean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Schools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endParaRPr lang="en-US" sz="1800" dirty="0" smtClean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Government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endParaRPr lang="en-US" sz="1800" dirty="0" smtClean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Event planners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endParaRPr lang="en-US" sz="1800" dirty="0" smtClean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Communities</a:t>
            </a:r>
          </a:p>
          <a:p>
            <a:pPr eaLnBrk="1" hangingPunct="1"/>
            <a:endParaRPr lang="en-US" sz="1800" dirty="0" smtClean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PRC - later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 flipH="1">
            <a:off x="2028825" y="1116013"/>
            <a:ext cx="1660525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Teaching online and offline.</a:t>
            </a: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Site update</a:t>
            </a: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Consultation</a:t>
            </a: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Advertising</a:t>
            </a: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Research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028825" y="3617913"/>
            <a:ext cx="1628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8000"/>
                </a:solidFill>
                <a:latin typeface="Calibri" charset="0"/>
              </a:rPr>
              <a:t>E-Learning platform</a:t>
            </a:r>
          </a:p>
          <a:p>
            <a:pPr eaLnBrk="1" hangingPunct="1"/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Veteran player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3786188" y="1365250"/>
            <a:ext cx="16764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Learn online for one year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>
                <a:solidFill>
                  <a:srgbClr val="008000"/>
                </a:solidFill>
                <a:latin typeface="Calibri" charset="0"/>
              </a:rPr>
              <a:t>Can be taken </a:t>
            </a:r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anywhere, anytime </a:t>
            </a:r>
            <a:r>
              <a:rPr lang="en-US" sz="1800" dirty="0">
                <a:solidFill>
                  <a:srgbClr val="008000"/>
                </a:solidFill>
                <a:latin typeface="Calibri" charset="0"/>
              </a:rPr>
              <a:t>online.</a:t>
            </a:r>
          </a:p>
          <a:p>
            <a:pPr eaLnBrk="1" hangingPunct="1"/>
            <a:endParaRPr lang="en-US" sz="1800" dirty="0" smtClean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Research-based Consultation and learning</a:t>
            </a:r>
          </a:p>
          <a:p>
            <a:pPr eaLnBrk="1" hangingPunct="1"/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Start-Up 100 Project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215900" y="95250"/>
            <a:ext cx="3217047" cy="369332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Digital Marketing for Real Estate</a:t>
            </a:r>
            <a:endParaRPr lang="en-US" sz="1800" dirty="0">
              <a:latin typeface="Calibri" charset="0"/>
            </a:endParaRP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3786188" y="95250"/>
            <a:ext cx="235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Business Model Canvas</a:t>
            </a: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5462588" y="1389063"/>
            <a:ext cx="17732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8000"/>
                </a:solidFill>
                <a:latin typeface="Calibri" charset="0"/>
              </a:rPr>
              <a:t>One-on-one.</a:t>
            </a:r>
          </a:p>
          <a:p>
            <a:pPr eaLnBrk="1" hangingPunct="1"/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>
                <a:solidFill>
                  <a:srgbClr val="008000"/>
                </a:solidFill>
                <a:latin typeface="Calibri" charset="0"/>
              </a:rPr>
              <a:t>Self-service</a:t>
            </a:r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.</a:t>
            </a:r>
          </a:p>
          <a:p>
            <a:pPr eaLnBrk="1" hangingPunct="1"/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Group.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5462588" y="3369080"/>
            <a:ext cx="1773237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8000"/>
                </a:solidFill>
                <a:latin typeface="Calibri" charset="0"/>
              </a:rPr>
              <a:t>Social network.</a:t>
            </a:r>
          </a:p>
          <a:p>
            <a:pPr eaLnBrk="1" hangingPunct="1"/>
            <a:r>
              <a:rPr lang="en-US" sz="1800" dirty="0">
                <a:solidFill>
                  <a:srgbClr val="008000"/>
                </a:solidFill>
                <a:latin typeface="Calibri" charset="0"/>
              </a:rPr>
              <a:t>E-mail.</a:t>
            </a:r>
          </a:p>
          <a:p>
            <a:pPr eaLnBrk="1" hangingPunct="1"/>
            <a:r>
              <a:rPr lang="en-US" sz="1800" dirty="0" smtClean="0">
                <a:solidFill>
                  <a:srgbClr val="008000"/>
                </a:solidFill>
                <a:latin typeface="Calibri" charset="0"/>
              </a:rPr>
              <a:t>Online Boot Camp</a:t>
            </a:r>
            <a:endParaRPr lang="en-US" sz="1800" dirty="0">
              <a:solidFill>
                <a:srgbClr val="008000"/>
              </a:solidFill>
              <a:latin typeface="Calibri" charset="0"/>
            </a:endParaRPr>
          </a:p>
          <a:p>
            <a:pPr eaLnBrk="1" hangingPunct="1"/>
            <a:r>
              <a:rPr lang="en-US" sz="1800" dirty="0">
                <a:solidFill>
                  <a:srgbClr val="008000"/>
                </a:solidFill>
                <a:latin typeface="Calibri" charset="0"/>
              </a:rPr>
              <a:t>Mobile.</a:t>
            </a:r>
          </a:p>
          <a:p>
            <a:pPr eaLnBrk="1" hangingPunct="1"/>
            <a:r>
              <a:rPr lang="en-US" sz="1800" dirty="0">
                <a:solidFill>
                  <a:srgbClr val="008000"/>
                </a:solidFill>
                <a:latin typeface="Calibri" charset="0"/>
              </a:rPr>
              <a:t>F2F Training</a:t>
            </a: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7332663" y="1485900"/>
            <a:ext cx="18113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Real Estate Service  Professionals who would like to learn digital marketing to boost business.</a:t>
            </a:r>
            <a:endParaRPr lang="en-US" sz="1800" dirty="0">
              <a:latin typeface="Calibri" charset="0"/>
            </a:endParaRP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1182957" y="5029200"/>
            <a:ext cx="369066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Telecommunication cost.</a:t>
            </a:r>
          </a:p>
          <a:p>
            <a:pPr eaLnBrk="1" hangingPunct="1"/>
            <a:r>
              <a:rPr lang="en-US" sz="1800" dirty="0" smtClean="0">
                <a:latin typeface="Calibri" charset="0"/>
              </a:rPr>
              <a:t>Site upgrades.</a:t>
            </a:r>
            <a:endParaRPr lang="en-US" sz="1800" dirty="0">
              <a:latin typeface="Calibri" charset="0"/>
            </a:endParaRPr>
          </a:p>
          <a:p>
            <a:pPr eaLnBrk="1" hangingPunct="1"/>
            <a:r>
              <a:rPr lang="en-US" sz="1800" dirty="0" smtClean="0">
                <a:latin typeface="Calibri" charset="0"/>
              </a:rPr>
              <a:t>Advertising budget</a:t>
            </a:r>
            <a:endParaRPr lang="en-US" sz="1800" dirty="0">
              <a:latin typeface="Calibri" charset="0"/>
            </a:endParaRPr>
          </a:p>
          <a:p>
            <a:pPr eaLnBrk="1" hangingPunct="1"/>
            <a:r>
              <a:rPr lang="en-US" sz="1800" dirty="0" smtClean="0">
                <a:latin typeface="Calibri" charset="0"/>
              </a:rPr>
              <a:t>Webinar platform</a:t>
            </a:r>
            <a:endParaRPr lang="en-US" sz="1800" dirty="0">
              <a:latin typeface="Calibri" charset="0"/>
            </a:endParaRPr>
          </a:p>
          <a:p>
            <a:pPr eaLnBrk="1" hangingPunct="1"/>
            <a:r>
              <a:rPr lang="en-US" sz="1800" dirty="0">
                <a:latin typeface="Calibri" charset="0"/>
              </a:rPr>
              <a:t>Content development</a:t>
            </a:r>
          </a:p>
        </p:txBody>
      </p:sp>
      <p:sp>
        <p:nvSpPr>
          <p:cNvPr id="17421" name="TextBox 15"/>
          <p:cNvSpPr txBox="1">
            <a:spLocks noChangeArrowheads="1"/>
          </p:cNvSpPr>
          <p:nvPr/>
        </p:nvSpPr>
        <p:spPr bwMode="auto">
          <a:xfrm>
            <a:off x="5462588" y="5244560"/>
            <a:ext cx="2640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 smtClean="0">
                <a:latin typeface="Calibri" charset="0"/>
              </a:rPr>
              <a:t>Prot</a:t>
            </a:r>
            <a:r>
              <a:rPr lang="hu-HU" sz="1800" dirty="0" smtClean="0">
                <a:latin typeface="Calibri" charset="0"/>
              </a:rPr>
              <a:t>égé</a:t>
            </a:r>
            <a:r>
              <a:rPr lang="en-US" sz="1800" dirty="0" smtClean="0">
                <a:latin typeface="Calibri" charset="0"/>
              </a:rPr>
              <a:t> membership</a:t>
            </a:r>
          </a:p>
          <a:p>
            <a:pPr eaLnBrk="1" hangingPunct="1"/>
            <a:r>
              <a:rPr lang="en-US" sz="1800" dirty="0" smtClean="0">
                <a:latin typeface="Calibri" charset="0"/>
              </a:rPr>
              <a:t>Face to Face Training fees</a:t>
            </a:r>
          </a:p>
          <a:p>
            <a:pPr eaLnBrk="1" hangingPunct="1"/>
            <a:r>
              <a:rPr lang="en-US" sz="1800" dirty="0" smtClean="0">
                <a:latin typeface="Calibri" charset="0"/>
              </a:rPr>
              <a:t>Start-Up 100 investment</a:t>
            </a:r>
          </a:p>
          <a:p>
            <a:pPr eaLnBrk="1" hangingPunct="1"/>
            <a:r>
              <a:rPr lang="en-US" sz="1800" dirty="0" smtClean="0">
                <a:latin typeface="Calibri" charset="0"/>
              </a:rPr>
              <a:t>ECOM / DIM Summit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6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creen shot 2011-11-25 at 12.4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10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3786188" y="95250"/>
            <a:ext cx="235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Business Model Canvas</a:t>
            </a:r>
          </a:p>
        </p:txBody>
      </p:sp>
    </p:spTree>
    <p:extLst>
      <p:ext uri="{BB962C8B-B14F-4D97-AF65-F5344CB8AC3E}">
        <p14:creationId xmlns:p14="http://schemas.microsoft.com/office/powerpoint/2010/main" val="127606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7233" y="728410"/>
            <a:ext cx="2044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4">
                    <a:lumMod val="50000"/>
                  </a:schemeClr>
                </a:solidFill>
              </a:rPr>
              <a:t>Real Estate Service Professional</a:t>
            </a:r>
            <a:endParaRPr lang="en-US" sz="11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0395" y="37528"/>
            <a:ext cx="16578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403152"/>
                </a:solidFill>
              </a:rPr>
              <a:t>Digital Marketing for Real Estate Industry Program</a:t>
            </a:r>
            <a:endParaRPr lang="en-US" sz="1100" b="1" dirty="0">
              <a:solidFill>
                <a:srgbClr val="40315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765" y="2191579"/>
            <a:ext cx="29033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Environment</a:t>
            </a:r>
            <a:r>
              <a:rPr lang="en-US" sz="1600" dirty="0" smtClean="0">
                <a:solidFill>
                  <a:schemeClr val="tx2"/>
                </a:solidFill>
              </a:rPr>
              <a:t>: Many RESP marketing online.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270" y="2925570"/>
            <a:ext cx="31047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Friends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: Uses social media to market online.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9167" y="3557971"/>
            <a:ext cx="294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Market offers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Various digital marketing and e-commerce training (generic in format)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7895" y="4905375"/>
            <a:ext cx="1978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Attitude in public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Competitive. Upbeat. </a:t>
            </a:r>
          </a:p>
          <a:p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Enthusiastic.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9250" y="4794250"/>
            <a:ext cx="1785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Appearance: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Eager &amp; open for partnerships online.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0876" y="4736584"/>
            <a:ext cx="2254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/>
                </a:solidFill>
              </a:rPr>
              <a:t>Behavior towards others: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Observant. May follow lead of others.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125" y="1809749"/>
            <a:ext cx="207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Friends say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: “You should market online.”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126" y="2984499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Boss say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: “Go where the market is. Hit your quota.”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26" y="3952875"/>
            <a:ext cx="265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Influencers say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“Don’t hard sell or spam online.”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5397" y="63500"/>
            <a:ext cx="9433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403152"/>
                </a:solidFill>
              </a:rPr>
              <a:t>Janette </a:t>
            </a:r>
            <a:r>
              <a:rPr lang="en-US" sz="1100" b="1" dirty="0" err="1" smtClean="0">
                <a:solidFill>
                  <a:srgbClr val="403152"/>
                </a:solidFill>
              </a:rPr>
              <a:t>Toral</a:t>
            </a:r>
            <a:endParaRPr lang="en-US" sz="1100" b="1" dirty="0">
              <a:solidFill>
                <a:srgbClr val="40315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6000" y="878894"/>
            <a:ext cx="35877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really counts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Get continuing leads-sales-referrers online.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9702" y="931952"/>
            <a:ext cx="318117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Major preoccupation</a:t>
            </a:r>
            <a:r>
              <a:rPr lang="en-US" sz="1600" dirty="0" smtClean="0"/>
              <a:t>: Sustaining revenue / income. Growing family.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317751" y="1421478"/>
            <a:ext cx="4311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Worries</a:t>
            </a:r>
            <a:r>
              <a:rPr lang="en-US" sz="1600" dirty="0" smtClean="0"/>
              <a:t>: Not making a sale. Making ends meet.</a:t>
            </a:r>
          </a:p>
          <a:p>
            <a:r>
              <a:rPr lang="en-US" sz="1600" b="1" dirty="0" smtClean="0"/>
              <a:t>Aspiration</a:t>
            </a:r>
            <a:r>
              <a:rPr lang="en-US" sz="1600" dirty="0" smtClean="0"/>
              <a:t>: Quality lifestyle. Industry recognition.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11127" y="5873749"/>
            <a:ext cx="1127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</a:rPr>
              <a:t>Fears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: Not competitive with peers.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86126" y="5919093"/>
            <a:ext cx="1254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Frustration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Not getting results.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2877" y="6143625"/>
            <a:ext cx="1793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Obstacle: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Managing time and resource.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3749" y="5857875"/>
            <a:ext cx="1524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Wants / Needs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: Quality leads.</a:t>
            </a:r>
          </a:p>
          <a:p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Top of mind.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873" y="5919093"/>
            <a:ext cx="14847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Measure success:</a:t>
            </a:r>
          </a:p>
          <a:p>
            <a:r>
              <a:rPr lang="en-US" sz="1400" dirty="0" smtClean="0"/>
              <a:t>Sales conversion.</a:t>
            </a:r>
          </a:p>
          <a:p>
            <a:r>
              <a:rPr lang="en-US" sz="1400" dirty="0" smtClean="0"/>
              <a:t>Authority status.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61382" y="6127750"/>
            <a:ext cx="184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Obstacle</a:t>
            </a:r>
            <a:r>
              <a:rPr lang="en-US" sz="1400" dirty="0" smtClean="0">
                <a:solidFill>
                  <a:schemeClr val="accent4"/>
                </a:solidFill>
              </a:rPr>
              <a:t>: Prioritizing and managing tasks.</a:t>
            </a:r>
            <a:endParaRPr lang="en-US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0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Macintosh PowerPoint</Application>
  <PresentationFormat>On-screen Show (4:3)</PresentationFormat>
  <Paragraphs>159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Lesson 1 Task</vt:lpstr>
      <vt:lpstr>PowerPoint Presentation</vt:lpstr>
      <vt:lpstr>PowerPoint Presentation</vt:lpstr>
      <vt:lpstr>PowerPoint Presentation</vt:lpstr>
      <vt:lpstr>PowerPoint Presentation</vt:lpstr>
      <vt:lpstr>Started  October 3, 2013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2013-02-11T01:33:33Z</dcterms:created>
  <dcterms:modified xsi:type="dcterms:W3CDTF">2013-12-16T02:47:30Z</dcterms:modified>
</cp:coreProperties>
</file>