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8" r:id="rId3"/>
    <p:sldId id="264" r:id="rId4"/>
    <p:sldId id="257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65" autoAdjust="0"/>
    <p:restoredTop sz="94660"/>
  </p:normalViewPr>
  <p:slideViewPr>
    <p:cSldViewPr>
      <p:cViewPr varScale="1">
        <p:scale>
          <a:sx n="82" d="100"/>
          <a:sy n="82" d="100"/>
        </p:scale>
        <p:origin x="-2176" y="-112"/>
      </p:cViewPr>
      <p:guideLst>
        <p:guide orient="horz" pos="3203"/>
        <p:guide orient="horz" pos="164"/>
        <p:guide orient="horz" pos="2341"/>
        <p:guide orient="horz" pos="3748"/>
        <p:guide orient="horz" pos="527"/>
        <p:guide pos="3016"/>
        <p:guide pos="4468"/>
        <p:guide pos="5511"/>
        <p:guide pos="2381"/>
        <p:guide pos="1338"/>
        <p:guide pos="2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62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32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418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94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519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72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39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863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239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160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71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76225"/>
            <a:ext cx="8429625" cy="630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608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ogram.us/BMY_preview/Business_Model_You_preview.pdf" TargetMode="External"/><Relationship Id="rId4" Type="http://schemas.openxmlformats.org/officeDocument/2006/relationships/hyperlink" Target="http://www.influentialblogger.net/2013/06/what-brings-you-success-head-heart-or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lideshare.net/HFincubator/business-model-generation-148631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1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Fill up the Porter Gale Funnel Test reflecting your passion as a Real Estate Service Professional.</a:t>
            </a:r>
          </a:p>
          <a:p>
            <a:r>
              <a:rPr lang="en-US" dirty="0" smtClean="0"/>
              <a:t>Fill up the Personal Business Model Canvas showing your desired framework of your business practice.</a:t>
            </a:r>
          </a:p>
          <a:p>
            <a:r>
              <a:rPr lang="en-US" dirty="0" smtClean="0"/>
              <a:t>For every customer defined, create a customer empathy map to document your understanding of them.</a:t>
            </a:r>
          </a:p>
          <a:p>
            <a:pPr lvl="1"/>
            <a:r>
              <a:rPr lang="en-US" dirty="0" smtClean="0"/>
              <a:t>This will serve as input on your digital marketing messages and communications.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JEPoY\Work\DigitalFilipino\funnel\funn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5846"/>
            <a:ext cx="5334000" cy="533400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Porter Gale FUNNEL TEST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1715869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E-Commerce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715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Education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653135"/>
            <a:ext cx="1809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Sweet Spot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562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371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83568" y="6597352"/>
            <a:ext cx="7848872" cy="394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3568" y="5589240"/>
            <a:ext cx="78488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83568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532440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67544" y="5581689"/>
            <a:ext cx="828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/>
              <a:t>Empower individuals with e-commerce wisdom and skills they can use in sustaining business, advocacy, achieve better quality of life. </a:t>
            </a:r>
          </a:p>
          <a:p>
            <a:pPr algn="ctr"/>
            <a:r>
              <a:rPr lang="en-US" sz="2000" i="1" dirty="0" smtClean="0"/>
              <a:t>– Janette </a:t>
            </a:r>
            <a:r>
              <a:rPr lang="en-US" sz="2000" i="1" dirty="0" err="1" smtClean="0"/>
              <a:t>Toral</a:t>
            </a:r>
            <a:r>
              <a:rPr lang="en-US" sz="2000" i="1" dirty="0" smtClean="0"/>
              <a:t> </a:t>
            </a:r>
            <a:endParaRPr lang="en-US" sz="20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499337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Change</a:t>
            </a:r>
            <a:endParaRPr lang="en-US" sz="24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905000" y="2590800"/>
            <a:ext cx="2667000" cy="1295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05200" y="3352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People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227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JEPoY\Work\DigitalFilipino\funnel\funn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5846"/>
            <a:ext cx="5334000" cy="533400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Porter Gale FUNNEL TEST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1715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715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653135"/>
            <a:ext cx="1809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Sweet Spot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562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371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62200" y="6636760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2200" y="5612736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362200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705600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81400" y="5848290"/>
            <a:ext cx="1809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/>
              <a:t>Purpose</a:t>
            </a:r>
            <a:endParaRPr lang="en-US" sz="20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499337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TONE</a:t>
            </a:r>
            <a:endParaRPr lang="en-US" sz="24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905000" y="2590800"/>
            <a:ext cx="2667000" cy="1295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05200" y="3352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710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39552" y="1628774"/>
            <a:ext cx="1512515" cy="30243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”Samurai”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Educational</a:t>
            </a:r>
            <a:r>
              <a:rPr lang="da-DK" sz="1200" dirty="0" smtClean="0"/>
              <a:t> institutions (UP-ITDC, AIE College, STI, and </a:t>
            </a:r>
            <a:r>
              <a:rPr lang="da-DK" sz="1200" dirty="0" err="1" smtClean="0"/>
              <a:t>Ateneo</a:t>
            </a:r>
            <a:r>
              <a:rPr lang="da-DK" sz="1200" dirty="0" smtClean="0"/>
              <a:t> Rockwell)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DigitalFilipino</a:t>
            </a:r>
            <a:r>
              <a:rPr lang="da-DK" sz="1200" dirty="0" smtClean="0"/>
              <a:t> Club </a:t>
            </a:r>
            <a:r>
              <a:rPr lang="da-DK" sz="1200" dirty="0" err="1" smtClean="0"/>
              <a:t>members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eLearning</a:t>
            </a:r>
            <a:r>
              <a:rPr lang="da-DK" sz="1200" dirty="0" smtClean="0"/>
              <a:t> </a:t>
            </a:r>
            <a:r>
              <a:rPr lang="da-DK" sz="1200" dirty="0" err="1" smtClean="0"/>
              <a:t>Edge</a:t>
            </a:r>
            <a:endParaRPr lang="da-DK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2178385" y="1628772"/>
            <a:ext cx="1512515" cy="13684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Teaching</a:t>
            </a:r>
            <a:r>
              <a:rPr lang="da-DK" sz="1200" dirty="0" smtClean="0"/>
              <a:t> Face2Face / online</a:t>
            </a:r>
          </a:p>
          <a:p>
            <a:r>
              <a:rPr lang="da-DK" sz="1200" dirty="0" err="1" smtClean="0"/>
              <a:t>Learning</a:t>
            </a:r>
            <a:endParaRPr lang="da-DK" sz="1200" dirty="0" smtClean="0"/>
          </a:p>
          <a:p>
            <a:r>
              <a:rPr lang="da-DK" sz="1200" dirty="0" err="1" smtClean="0"/>
              <a:t>Writing</a:t>
            </a:r>
            <a:r>
              <a:rPr lang="da-DK" sz="1200" dirty="0" smtClean="0"/>
              <a:t> </a:t>
            </a:r>
            <a:r>
              <a:rPr lang="da-DK" sz="1200" dirty="0" err="1" smtClean="0"/>
              <a:t>articles</a:t>
            </a:r>
            <a:endParaRPr lang="da-DK" sz="1200" dirty="0" smtClean="0"/>
          </a:p>
          <a:p>
            <a:r>
              <a:rPr lang="da-DK" sz="1200" dirty="0" err="1" smtClean="0"/>
              <a:t>Consultation</a:t>
            </a:r>
            <a:endParaRPr lang="da-DK" sz="1200" dirty="0" smtClean="0"/>
          </a:p>
          <a:p>
            <a:r>
              <a:rPr lang="da-DK" sz="1200" dirty="0" err="1" smtClean="0"/>
              <a:t>Organize</a:t>
            </a:r>
            <a:r>
              <a:rPr lang="da-DK" sz="1200" dirty="0" smtClean="0"/>
              <a:t> events</a:t>
            </a:r>
            <a:endParaRPr lang="da-DK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3821485" y="1524000"/>
            <a:ext cx="1512515" cy="30241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E-Commerce</a:t>
            </a:r>
            <a:r>
              <a:rPr lang="da-DK" sz="1200" dirty="0" smtClean="0"/>
              <a:t> Boot Camp</a:t>
            </a:r>
          </a:p>
          <a:p>
            <a:endParaRPr lang="da-DK" sz="1200" dirty="0" smtClean="0"/>
          </a:p>
          <a:p>
            <a:r>
              <a:rPr lang="da-DK" sz="1200" dirty="0" smtClean="0"/>
              <a:t>Digital </a:t>
            </a:r>
            <a:r>
              <a:rPr lang="da-DK" sz="1200" dirty="0" err="1" smtClean="0"/>
              <a:t>Influencer</a:t>
            </a:r>
            <a:r>
              <a:rPr lang="da-DK" sz="1200" dirty="0" smtClean="0"/>
              <a:t> Boot Camp</a:t>
            </a:r>
          </a:p>
          <a:p>
            <a:endParaRPr lang="da-DK" sz="1200" dirty="0" smtClean="0"/>
          </a:p>
          <a:p>
            <a:r>
              <a:rPr lang="da-DK" sz="1200" dirty="0" smtClean="0"/>
              <a:t>Blog Network</a:t>
            </a:r>
          </a:p>
          <a:p>
            <a:endParaRPr lang="da-DK" sz="1200" dirty="0" smtClean="0"/>
          </a:p>
          <a:p>
            <a:r>
              <a:rPr lang="da-DK" sz="1200" dirty="0" smtClean="0"/>
              <a:t>Software </a:t>
            </a:r>
            <a:r>
              <a:rPr lang="da-DK" sz="1200" dirty="0" err="1" smtClean="0"/>
              <a:t>Process</a:t>
            </a:r>
            <a:r>
              <a:rPr lang="da-DK" sz="1200" dirty="0" smtClean="0"/>
              <a:t> </a:t>
            </a:r>
            <a:r>
              <a:rPr lang="da-DK" sz="1200" dirty="0" err="1" smtClean="0"/>
              <a:t>Improvement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smtClean="0"/>
              <a:t>Blog &amp; Social Media </a:t>
            </a:r>
            <a:r>
              <a:rPr lang="da-DK" sz="1200" dirty="0" err="1" smtClean="0"/>
              <a:t>Entrepreneur</a:t>
            </a:r>
            <a:r>
              <a:rPr lang="da-DK" sz="1200" dirty="0" smtClean="0"/>
              <a:t> </a:t>
            </a:r>
            <a:r>
              <a:rPr lang="da-DK" sz="1200" dirty="0" err="1" smtClean="0"/>
              <a:t>Course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DigitalFilipino</a:t>
            </a:r>
            <a:r>
              <a:rPr lang="da-DK" sz="1200" dirty="0" smtClean="0"/>
              <a:t> Club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DigitalFilipino.com</a:t>
            </a:r>
            <a:endParaRPr lang="da-DK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479182" y="1628772"/>
            <a:ext cx="1512515" cy="1368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One-on-one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smtClean="0"/>
              <a:t>Online </a:t>
            </a:r>
            <a:r>
              <a:rPr lang="da-DK" sz="1200" dirty="0" err="1" smtClean="0"/>
              <a:t>consultation</a:t>
            </a:r>
            <a:endParaRPr lang="da-DK" sz="1200" dirty="0" smtClean="0"/>
          </a:p>
          <a:p>
            <a:r>
              <a:rPr lang="da-DK" sz="1200" dirty="0" smtClean="0"/>
              <a:t>(online meetings </a:t>
            </a:r>
            <a:r>
              <a:rPr lang="da-DK" sz="1200" dirty="0" err="1" smtClean="0"/>
              <a:t>or</a:t>
            </a:r>
            <a:r>
              <a:rPr lang="da-DK" sz="1200" dirty="0" smtClean="0"/>
              <a:t> </a:t>
            </a:r>
            <a:r>
              <a:rPr lang="da-DK" sz="1200" dirty="0" err="1" smtClean="0"/>
              <a:t>exclusive</a:t>
            </a:r>
            <a:r>
              <a:rPr lang="da-DK" sz="1200" dirty="0" smtClean="0"/>
              <a:t> forums)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92950" y="1447800"/>
            <a:ext cx="1512515" cy="3024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E-Commerce</a:t>
            </a:r>
            <a:r>
              <a:rPr lang="da-DK" sz="1200" dirty="0" smtClean="0"/>
              <a:t> </a:t>
            </a:r>
            <a:r>
              <a:rPr lang="da-DK" sz="1200" dirty="0" err="1" smtClean="0"/>
              <a:t>Entrepreneurs</a:t>
            </a:r>
            <a:r>
              <a:rPr lang="da-DK" sz="1200" dirty="0" smtClean="0"/>
              <a:t> </a:t>
            </a:r>
            <a:r>
              <a:rPr lang="da-DK" sz="1200" dirty="0" err="1" smtClean="0"/>
              <a:t>needing</a:t>
            </a:r>
            <a:r>
              <a:rPr lang="da-DK" sz="1200" dirty="0" smtClean="0"/>
              <a:t> </a:t>
            </a:r>
            <a:r>
              <a:rPr lang="da-DK" sz="1200" dirty="0" err="1" smtClean="0"/>
              <a:t>advise</a:t>
            </a:r>
            <a:r>
              <a:rPr lang="da-DK" sz="1200" dirty="0" smtClean="0"/>
              <a:t> </a:t>
            </a:r>
            <a:r>
              <a:rPr lang="da-DK" sz="1200" dirty="0" err="1" smtClean="0"/>
              <a:t>or</a:t>
            </a:r>
            <a:r>
              <a:rPr lang="da-DK" sz="1200" dirty="0" smtClean="0"/>
              <a:t> support.</a:t>
            </a:r>
          </a:p>
          <a:p>
            <a:endParaRPr lang="da-DK" sz="1200" dirty="0" smtClean="0"/>
          </a:p>
          <a:p>
            <a:r>
              <a:rPr lang="da-DK" sz="1200" dirty="0" smtClean="0"/>
              <a:t>Bloggers </a:t>
            </a:r>
            <a:r>
              <a:rPr lang="da-DK" sz="1200" dirty="0" err="1" smtClean="0"/>
              <a:t>wants</a:t>
            </a:r>
            <a:r>
              <a:rPr lang="da-DK" sz="1200" dirty="0" smtClean="0"/>
              <a:t> to </a:t>
            </a:r>
            <a:r>
              <a:rPr lang="da-DK" sz="1200" dirty="0" err="1" smtClean="0"/>
              <a:t>earn</a:t>
            </a:r>
            <a:r>
              <a:rPr lang="da-DK" sz="1200" dirty="0" smtClean="0"/>
              <a:t> </a:t>
            </a:r>
            <a:r>
              <a:rPr lang="da-DK" sz="1200" dirty="0" err="1" smtClean="0"/>
              <a:t>income</a:t>
            </a:r>
            <a:r>
              <a:rPr lang="da-DK" sz="1200" dirty="0" smtClean="0"/>
              <a:t>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Advertisers</a:t>
            </a:r>
            <a:r>
              <a:rPr lang="da-DK" sz="1200" dirty="0" smtClean="0"/>
              <a:t> </a:t>
            </a:r>
            <a:r>
              <a:rPr lang="da-DK" sz="1200" dirty="0" err="1" smtClean="0"/>
              <a:t>reach</a:t>
            </a:r>
            <a:r>
              <a:rPr lang="da-DK" sz="1200" dirty="0" smtClean="0"/>
              <a:t> out to bloggers.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Individuals</a:t>
            </a:r>
            <a:r>
              <a:rPr lang="da-DK" sz="1200" dirty="0" smtClean="0"/>
              <a:t> </a:t>
            </a:r>
            <a:r>
              <a:rPr lang="da-DK" sz="1200" dirty="0" err="1" smtClean="0"/>
              <a:t>interested</a:t>
            </a:r>
            <a:r>
              <a:rPr lang="da-DK" sz="1200" dirty="0" smtClean="0"/>
              <a:t> in digital marketing.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Companies</a:t>
            </a:r>
            <a:r>
              <a:rPr lang="da-DK" sz="1200" dirty="0" smtClean="0"/>
              <a:t> </a:t>
            </a:r>
            <a:r>
              <a:rPr lang="da-DK" sz="1200" dirty="0" err="1" smtClean="0"/>
              <a:t>need</a:t>
            </a:r>
            <a:r>
              <a:rPr lang="da-DK" sz="1200" dirty="0" smtClean="0"/>
              <a:t> </a:t>
            </a:r>
            <a:r>
              <a:rPr lang="da-DK" sz="1200" dirty="0" err="1" smtClean="0"/>
              <a:t>help</a:t>
            </a:r>
            <a:r>
              <a:rPr lang="da-DK" sz="1200" dirty="0" smtClean="0"/>
              <a:t> in </a:t>
            </a:r>
            <a:r>
              <a:rPr lang="da-DK" sz="1200" dirty="0" err="1" smtClean="0"/>
              <a:t>process</a:t>
            </a:r>
            <a:r>
              <a:rPr lang="da-DK" sz="1200" dirty="0" smtClean="0"/>
              <a:t> </a:t>
            </a:r>
            <a:r>
              <a:rPr lang="da-DK" sz="1200" dirty="0" err="1" smtClean="0"/>
              <a:t>imrpovement</a:t>
            </a:r>
            <a:endParaRPr lang="da-DK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178385" y="3716338"/>
            <a:ext cx="1512515" cy="936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DigitalFilipino.com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Knowledge</a:t>
            </a:r>
            <a:r>
              <a:rPr lang="da-DK" sz="1200" dirty="0" smtClean="0"/>
              <a:t> </a:t>
            </a:r>
            <a:r>
              <a:rPr lang="da-DK" sz="1200" dirty="0" err="1" smtClean="0"/>
              <a:t>on</a:t>
            </a:r>
            <a:r>
              <a:rPr lang="da-DK" sz="1200" dirty="0" smtClean="0"/>
              <a:t> </a:t>
            </a:r>
            <a:r>
              <a:rPr lang="da-DK" sz="1200" dirty="0" err="1" smtClean="0"/>
              <a:t>e-commerce</a:t>
            </a:r>
            <a:r>
              <a:rPr lang="da-DK" sz="1200" dirty="0" smtClean="0"/>
              <a:t>, digital marketing, </a:t>
            </a:r>
            <a:r>
              <a:rPr lang="da-DK" sz="1200" dirty="0" err="1" smtClean="0"/>
              <a:t>blogging</a:t>
            </a:r>
            <a:endParaRPr lang="da-DK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5479182" y="3716511"/>
            <a:ext cx="1512515" cy="936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Social Media</a:t>
            </a:r>
          </a:p>
          <a:p>
            <a:r>
              <a:rPr lang="da-DK" sz="1200" dirty="0" smtClean="0"/>
              <a:t>Blog</a:t>
            </a:r>
          </a:p>
          <a:p>
            <a:r>
              <a:rPr lang="da-DK" sz="1200" dirty="0" err="1" smtClean="0"/>
              <a:t>Webinar</a:t>
            </a:r>
            <a:endParaRPr lang="da-DK" sz="1200" dirty="0" smtClean="0"/>
          </a:p>
          <a:p>
            <a:r>
              <a:rPr lang="da-DK" sz="1200" dirty="0" smtClean="0"/>
              <a:t>Forums</a:t>
            </a:r>
          </a:p>
          <a:p>
            <a:r>
              <a:rPr lang="da-DK" sz="1200" dirty="0" smtClean="0"/>
              <a:t>Mobile, </a:t>
            </a:r>
            <a:r>
              <a:rPr lang="da-DK" sz="1200" dirty="0" err="1" smtClean="0"/>
              <a:t>Email</a:t>
            </a:r>
            <a:endParaRPr lang="da-DK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39552" y="5084762"/>
            <a:ext cx="3960440" cy="86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Website, </a:t>
            </a:r>
            <a:r>
              <a:rPr lang="da-DK" sz="1200" dirty="0" err="1" smtClean="0"/>
              <a:t>Books</a:t>
            </a:r>
            <a:endParaRPr lang="da-DK" sz="1200" dirty="0" smtClean="0"/>
          </a:p>
          <a:p>
            <a:r>
              <a:rPr lang="da-DK" sz="1200" dirty="0" err="1" smtClean="0"/>
              <a:t>Webinars</a:t>
            </a:r>
            <a:r>
              <a:rPr lang="da-DK" sz="1200" dirty="0" smtClean="0"/>
              <a:t>,</a:t>
            </a:r>
          </a:p>
          <a:p>
            <a:r>
              <a:rPr lang="da-DK" sz="1200" dirty="0" err="1" smtClean="0"/>
              <a:t>Educational</a:t>
            </a:r>
            <a:r>
              <a:rPr lang="da-DK" sz="1200" dirty="0" smtClean="0"/>
              <a:t> videos</a:t>
            </a:r>
          </a:p>
          <a:p>
            <a:r>
              <a:rPr lang="da-DK" sz="1200" dirty="0" smtClean="0"/>
              <a:t>Boot camps</a:t>
            </a:r>
            <a:endParaRPr lang="da-DK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645025" y="5084762"/>
            <a:ext cx="3960440" cy="86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Club </a:t>
            </a:r>
            <a:r>
              <a:rPr lang="da-DK" sz="1200" dirty="0" err="1" smtClean="0"/>
              <a:t>members</a:t>
            </a:r>
            <a:r>
              <a:rPr lang="da-DK" sz="1200" dirty="0" smtClean="0"/>
              <a:t>, </a:t>
            </a:r>
            <a:r>
              <a:rPr lang="da-DK" sz="1200" dirty="0" err="1" smtClean="0"/>
              <a:t>training</a:t>
            </a:r>
            <a:r>
              <a:rPr lang="da-DK" sz="1200" dirty="0" smtClean="0"/>
              <a:t> </a:t>
            </a:r>
            <a:r>
              <a:rPr lang="da-DK" sz="1200" dirty="0" err="1" smtClean="0"/>
              <a:t>opportunities</a:t>
            </a:r>
            <a:r>
              <a:rPr lang="da-DK" sz="1200" dirty="0" smtClean="0"/>
              <a:t>, </a:t>
            </a:r>
            <a:r>
              <a:rPr lang="da-DK" sz="1200" dirty="0" err="1" smtClean="0"/>
              <a:t>speaking</a:t>
            </a:r>
            <a:r>
              <a:rPr lang="da-DK" sz="1200" dirty="0" smtClean="0"/>
              <a:t> engagements, </a:t>
            </a:r>
            <a:r>
              <a:rPr lang="da-DK" sz="1200" dirty="0" err="1" smtClean="0"/>
              <a:t>recognition</a:t>
            </a:r>
            <a:r>
              <a:rPr lang="da-DK" sz="1200" dirty="0" smtClean="0"/>
              <a:t>, </a:t>
            </a:r>
            <a:r>
              <a:rPr lang="da-DK" sz="1200" dirty="0" err="1" smtClean="0"/>
              <a:t>awards</a:t>
            </a:r>
            <a:r>
              <a:rPr lang="da-DK" sz="1200" dirty="0" smtClean="0"/>
              <a:t>, </a:t>
            </a:r>
            <a:r>
              <a:rPr lang="da-DK" sz="1200" dirty="0" err="1" smtClean="0"/>
              <a:t>friendship</a:t>
            </a:r>
            <a:r>
              <a:rPr lang="da-DK" sz="1200" dirty="0" smtClean="0"/>
              <a:t> </a:t>
            </a:r>
            <a:r>
              <a:rPr lang="da-DK" sz="1200" dirty="0" err="1" smtClean="0"/>
              <a:t>with</a:t>
            </a:r>
            <a:r>
              <a:rPr lang="da-DK" sz="1200" dirty="0" smtClean="0"/>
              <a:t> </a:t>
            </a:r>
            <a:r>
              <a:rPr lang="da-DK" sz="1200" dirty="0" err="1" smtClean="0"/>
              <a:t>community</a:t>
            </a:r>
            <a:r>
              <a:rPr lang="da-DK" sz="1200" dirty="0" smtClean="0"/>
              <a:t> </a:t>
            </a:r>
            <a:r>
              <a:rPr lang="da-DK" sz="1200" dirty="0" err="1" smtClean="0"/>
              <a:t>members</a:t>
            </a:r>
            <a:r>
              <a:rPr lang="da-DK" sz="1200" dirty="0" smtClean="0"/>
              <a:t>, </a:t>
            </a:r>
            <a:r>
              <a:rPr lang="da-DK" sz="1200" dirty="0" err="1" smtClean="0"/>
              <a:t>DigitalFilipino</a:t>
            </a:r>
            <a:r>
              <a:rPr lang="da-DK" sz="1200" dirty="0" smtClean="0"/>
              <a:t> Start up </a:t>
            </a:r>
            <a:r>
              <a:rPr lang="da-DK" sz="1200" smtClean="0"/>
              <a:t>100 Project</a:t>
            </a:r>
            <a:endParaRPr lang="da-DK" sz="12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100" y="4797152"/>
            <a:ext cx="561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623" y="4797152"/>
            <a:ext cx="504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458813" y="260344"/>
            <a:ext cx="4329087" cy="576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Jan</a:t>
            </a:r>
            <a:endParaRPr lang="da-DK" sz="1200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44" y="319658"/>
            <a:ext cx="4476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143000" y="381000"/>
            <a:ext cx="137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Janette Toral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00800" y="4114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7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083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17233" y="728410"/>
            <a:ext cx="20441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chemeClr val="accent4">
                    <a:lumMod val="50000"/>
                  </a:schemeClr>
                </a:solidFill>
              </a:rPr>
              <a:t>Real Estate Service Professional</a:t>
            </a:r>
            <a:endParaRPr lang="en-US" sz="11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0395" y="37528"/>
            <a:ext cx="16578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403152"/>
                </a:solidFill>
              </a:rPr>
              <a:t>Digital Marketing for Real Estate Industry Program</a:t>
            </a:r>
            <a:endParaRPr lang="en-US" sz="1100" b="1" dirty="0">
              <a:solidFill>
                <a:srgbClr val="40315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5765" y="2191579"/>
            <a:ext cx="290335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Environment</a:t>
            </a:r>
            <a:r>
              <a:rPr lang="en-US" sz="1600" dirty="0" smtClean="0">
                <a:solidFill>
                  <a:schemeClr val="tx2"/>
                </a:solidFill>
              </a:rPr>
              <a:t>: Many RESP marketing online.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4270" y="2925570"/>
            <a:ext cx="310470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Friends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: Uses social media to market online.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9167" y="3557971"/>
            <a:ext cx="29412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Market offers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Various digital marketing and e-commerce training (generic in format)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7895" y="4905375"/>
            <a:ext cx="19786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Attitude in public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Competitive. Upbeat. </a:t>
            </a:r>
          </a:p>
          <a:p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Enthusiastic.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59250" y="4794250"/>
            <a:ext cx="17850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Appearance:</a:t>
            </a:r>
          </a:p>
          <a:p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Eager &amp; open for partnerships online.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876" y="4736584"/>
            <a:ext cx="2254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</a:rPr>
              <a:t>Behavior towards others:</a:t>
            </a:r>
          </a:p>
          <a:p>
            <a:r>
              <a:rPr lang="en-US" sz="1600" dirty="0" smtClean="0">
                <a:solidFill>
                  <a:schemeClr val="accent2"/>
                </a:solidFill>
              </a:rPr>
              <a:t>Observant. May follow lead of others.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125" y="1809749"/>
            <a:ext cx="2079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Friends say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 “You should market online.”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126" y="2984499"/>
            <a:ext cx="317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Boss say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: “Go where the market is. Hit your quota.”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26" y="3952875"/>
            <a:ext cx="265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Influencers say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“Don’t hard sell or spam online.”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5397" y="63500"/>
            <a:ext cx="9433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403152"/>
                </a:solidFill>
              </a:rPr>
              <a:t>Janette </a:t>
            </a:r>
            <a:r>
              <a:rPr lang="en-US" sz="1100" b="1" dirty="0" err="1" smtClean="0">
                <a:solidFill>
                  <a:srgbClr val="403152"/>
                </a:solidFill>
              </a:rPr>
              <a:t>Toral</a:t>
            </a:r>
            <a:endParaRPr lang="en-US" sz="1100" b="1" dirty="0">
              <a:solidFill>
                <a:srgbClr val="40315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16000" y="878894"/>
            <a:ext cx="35877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What really counts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Get continuing leads-sales-referrers online.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89702" y="931952"/>
            <a:ext cx="318117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Major preoccupation</a:t>
            </a:r>
            <a:r>
              <a:rPr lang="en-US" sz="1600" dirty="0" smtClean="0"/>
              <a:t>: Sustaining revenue / income. Growing family.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317751" y="1421478"/>
            <a:ext cx="4311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Worries</a:t>
            </a:r>
            <a:r>
              <a:rPr lang="en-US" sz="1600" dirty="0" smtClean="0"/>
              <a:t>: Not making a sale. Making ends meet.</a:t>
            </a:r>
          </a:p>
          <a:p>
            <a:r>
              <a:rPr lang="en-US" sz="1600" b="1" dirty="0" smtClean="0"/>
              <a:t>Aspiration</a:t>
            </a:r>
            <a:r>
              <a:rPr lang="en-US" sz="1600" dirty="0" smtClean="0"/>
              <a:t>: Quality lifestyle. Industry recognition.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11127" y="5873749"/>
            <a:ext cx="11271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</a:rPr>
              <a:t>Fears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: Not competitive with peers.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86126" y="5919093"/>
            <a:ext cx="1254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Frustration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Not getting results.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12877" y="6143625"/>
            <a:ext cx="1793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</a:rPr>
              <a:t>Obstacle: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Managing time and resource.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03749" y="5857875"/>
            <a:ext cx="15240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Wants / Needs</a:t>
            </a:r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</a:rPr>
              <a:t>: Quality leads.</a:t>
            </a:r>
          </a:p>
          <a:p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</a:rPr>
              <a:t>Top of mind.</a:t>
            </a:r>
            <a:endParaRPr lang="en-US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873" y="5919093"/>
            <a:ext cx="14847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Measure success:</a:t>
            </a:r>
          </a:p>
          <a:p>
            <a:r>
              <a:rPr lang="en-US" sz="1400" dirty="0" smtClean="0"/>
              <a:t>Sales conversion.</a:t>
            </a:r>
          </a:p>
          <a:p>
            <a:r>
              <a:rPr lang="en-US" sz="1400" dirty="0" smtClean="0"/>
              <a:t>Authority status.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5761382" y="6127750"/>
            <a:ext cx="1844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4"/>
                </a:solidFill>
              </a:rPr>
              <a:t>Obstacle</a:t>
            </a:r>
            <a:r>
              <a:rPr lang="en-US" sz="1400" dirty="0" smtClean="0">
                <a:solidFill>
                  <a:schemeClr val="accent4"/>
                </a:solidFill>
              </a:rPr>
              <a:t>: Prioritizing and managing tasks.</a:t>
            </a:r>
            <a:endParaRPr lang="en-US" sz="1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03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18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Business </a:t>
            </a:r>
            <a:r>
              <a:rPr lang="en-US" dirty="0"/>
              <a:t>model generation </a:t>
            </a:r>
            <a:r>
              <a:rPr lang="en-US" dirty="0" smtClean="0"/>
              <a:t> </a:t>
            </a:r>
            <a:r>
              <a:rPr lang="en-US" dirty="0">
                <a:hlinkClick r:id="rId2"/>
              </a:rPr>
              <a:t>http://www.slideshare.net/HFincubator/business-model-generation-</a:t>
            </a:r>
            <a:r>
              <a:rPr lang="en-US" dirty="0" smtClean="0">
                <a:hlinkClick r:id="rId2"/>
              </a:rPr>
              <a:t>14863157</a:t>
            </a:r>
            <a:endParaRPr lang="en-US" dirty="0" smtClean="0"/>
          </a:p>
          <a:p>
            <a:r>
              <a:rPr lang="en-US" dirty="0" smtClean="0"/>
              <a:t>Business model YOU </a:t>
            </a:r>
            <a:r>
              <a:rPr lang="pl-PL" dirty="0">
                <a:hlinkClick r:id="rId3"/>
              </a:rPr>
              <a:t>http://www.ideogram.us/BMY_preview/</a:t>
            </a:r>
            <a:r>
              <a:rPr lang="pl-PL" dirty="0" smtClean="0">
                <a:hlinkClick r:id="rId3"/>
              </a:rPr>
              <a:t>Business_Model_You_preview.pdf</a:t>
            </a:r>
            <a:endParaRPr lang="en-US" dirty="0" smtClean="0"/>
          </a:p>
          <a:p>
            <a:r>
              <a:rPr lang="en-US" dirty="0" smtClean="0"/>
              <a:t>Porter Gale Funnel Test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http://www.influentialblogger.net/2013/06/what-brings-you-success-head-heart-</a:t>
            </a:r>
            <a:r>
              <a:rPr lang="en-US" dirty="0" smtClean="0">
                <a:hlinkClick r:id="rId4"/>
              </a:rPr>
              <a:t>or.html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342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</Words>
  <Application>Microsoft Macintosh PowerPoint</Application>
  <PresentationFormat>On-screen Show (4:3)</PresentationFormat>
  <Paragraphs>106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Lesson 1 Task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2013-02-11T01:33:33Z</dcterms:created>
  <dcterms:modified xsi:type="dcterms:W3CDTF">2013-10-04T06:35:55Z</dcterms:modified>
</cp:coreProperties>
</file>